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  <p:sldId id="266" r:id="rId5"/>
    <p:sldId id="263" r:id="rId6"/>
    <p:sldId id="264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9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51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68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0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2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8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0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441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31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0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03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DFF53-2660-4C0B-B509-FBCB5B5E9F6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80A5E-B2F6-42BE-82AE-0FCA44315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62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5146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Change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Voice</a:t>
            </a:r>
            <a:b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(Change of Active Voice to Passive Voice)</a:t>
            </a:r>
            <a:r>
              <a:rPr lang="en-US" sz="3100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Friends,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lets study how to change the voice of 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simple present, simple past &amp; simple future tense</a:t>
            </a:r>
            <a:b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1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971800"/>
            <a:ext cx="8305800" cy="3459163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A.V.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 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give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    pen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  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(Simple Present Tense)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      v           o</a:t>
            </a:r>
            <a:endParaRPr lang="en-US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P.V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-   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A    pen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given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   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o               to be verb               v3                 s</a:t>
            </a:r>
            <a:endParaRPr lang="en-US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374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Some changes occur from active voice to passive voice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71185"/>
            <a:ext cx="83820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110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838200"/>
            <a:ext cx="6629400" cy="56138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Mangal"/>
              </a:rPr>
              <a:t>Rules of changing active voice to passive voice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Times New Roman"/>
              <a:cs typeface="Mangal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400" dirty="0" smtClean="0">
                <a:effectLst/>
                <a:latin typeface="Times New Roman"/>
                <a:ea typeface="Times New Roman"/>
                <a:cs typeface="Times New Roman"/>
              </a:rPr>
              <a:t>Begin the sentence with </a:t>
            </a:r>
            <a:r>
              <a:rPr lang="en-US" sz="2400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  <a:cs typeface="Times New Roman"/>
              </a:rPr>
              <a:t>object</a:t>
            </a:r>
            <a:r>
              <a:rPr lang="en-US" sz="2400" b="1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Times New Roman"/>
              </a:rPr>
              <a:t>( to get object, ask question to verb by what or whom)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n-US" sz="2400" dirty="0">
              <a:ea typeface="Times New Roman"/>
              <a:cs typeface="Times New Roman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400" dirty="0" smtClean="0">
                <a:effectLst/>
                <a:latin typeface="Times New Roman"/>
                <a:ea typeface="Times New Roman"/>
                <a:cs typeface="Times New Roman"/>
              </a:rPr>
              <a:t>Use of to be verb </a:t>
            </a:r>
            <a:r>
              <a:rPr lang="en-US" sz="2400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  <a:cs typeface="Times New Roman"/>
              </a:rPr>
              <a:t>is/am/are/was/were/will be/shall be</a:t>
            </a:r>
            <a:r>
              <a:rPr lang="en-US" sz="2400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Times New Roman"/>
              </a:rPr>
              <a:t>according to the tense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n-US" sz="2400" dirty="0">
              <a:ea typeface="Times New Roman"/>
              <a:cs typeface="Times New Roman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400" dirty="0" smtClean="0">
                <a:effectLst/>
                <a:latin typeface="Times New Roman"/>
                <a:ea typeface="Times New Roman"/>
                <a:cs typeface="Times New Roman"/>
              </a:rPr>
              <a:t>Use of </a:t>
            </a:r>
            <a:r>
              <a:rPr lang="en-US" sz="2400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  <a:cs typeface="Times New Roman"/>
              </a:rPr>
              <a:t>past participle</a:t>
            </a:r>
            <a:r>
              <a:rPr lang="en-US" sz="2400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Times New Roman"/>
              </a:rPr>
              <a:t>of the verb or </a:t>
            </a:r>
            <a:r>
              <a:rPr lang="en-US" sz="2400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  <a:cs typeface="Times New Roman"/>
              </a:rPr>
              <a:t>V3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n-US" sz="2400" dirty="0">
              <a:ea typeface="Times New Roman"/>
              <a:cs typeface="Times New Roman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400" dirty="0" smtClean="0">
                <a:effectLst/>
                <a:latin typeface="Times New Roman"/>
                <a:ea typeface="Times New Roman"/>
                <a:cs typeface="Times New Roman"/>
              </a:rPr>
              <a:t>Use word </a:t>
            </a:r>
            <a:r>
              <a:rPr lang="en-US" sz="2400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  <a:cs typeface="Times New Roman"/>
              </a:rPr>
              <a:t>by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n-US" sz="2400" b="1" dirty="0" smtClean="0">
              <a:solidFill>
                <a:srgbClr val="C00000"/>
              </a:solidFill>
              <a:effectLst/>
              <a:latin typeface="Times New Roman"/>
              <a:ea typeface="Times New Roman"/>
              <a:cs typeface="Times New Roman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400" i="1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  <a:cs typeface="Times New Roman"/>
              </a:rPr>
              <a:t>Subject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Times New Roman"/>
              </a:rPr>
              <a:t> of the given sentence</a:t>
            </a:r>
            <a:endParaRPr lang="en-US" sz="24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1093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76400" y="609600"/>
            <a:ext cx="5638800" cy="56846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800" b="1" i="1" dirty="0" smtClean="0">
                <a:solidFill>
                  <a:srgbClr val="0070C0"/>
                </a:solidFill>
                <a:latin typeface="Times New Roman"/>
                <a:ea typeface="Times New Roman"/>
                <a:cs typeface="Mangal"/>
              </a:rPr>
              <a:t>Examples of Simple Present Tense </a:t>
            </a:r>
          </a:p>
          <a:p>
            <a:pPr>
              <a:lnSpc>
                <a:spcPct val="115000"/>
              </a:lnSpc>
            </a:pPr>
            <a:endParaRPr lang="en-US" sz="2400" dirty="0" smtClean="0">
              <a:solidFill>
                <a:prstClr val="black"/>
              </a:solidFill>
              <a:latin typeface="Times New Roman"/>
              <a:ea typeface="Times New Roman"/>
              <a:cs typeface="Mangal"/>
            </a:endParaRPr>
          </a:p>
          <a:p>
            <a:pPr>
              <a:lnSpc>
                <a:spcPct val="115000"/>
              </a:lnSpc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Mangal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/>
                <a:ea typeface="Times New Roman"/>
                <a:cs typeface="Mangal"/>
              </a:rPr>
              <a:t>A.V. 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Mangal"/>
              </a:rPr>
              <a:t>- He writes a story.</a:t>
            </a:r>
          </a:p>
          <a:p>
            <a:pPr>
              <a:lnSpc>
                <a:spcPct val="115000"/>
              </a:lnSpc>
            </a:pPr>
            <a:endParaRPr lang="en-US" sz="2400" dirty="0">
              <a:solidFill>
                <a:prstClr val="black"/>
              </a:solidFill>
              <a:ea typeface="Times New Roman"/>
              <a:cs typeface="Mangal"/>
            </a:endParaRPr>
          </a:p>
          <a:p>
            <a:pPr>
              <a:lnSpc>
                <a:spcPct val="115000"/>
              </a:lnSpc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Mangal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/>
                <a:ea typeface="Times New Roman"/>
                <a:cs typeface="Mangal"/>
              </a:rPr>
              <a:t>P.V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Mangal"/>
              </a:rPr>
              <a:t>. - A story is written by him.</a:t>
            </a:r>
          </a:p>
          <a:p>
            <a:pPr>
              <a:lnSpc>
                <a:spcPct val="115000"/>
              </a:lnSpc>
            </a:pPr>
            <a:endParaRPr lang="en-US" sz="2400" dirty="0">
              <a:solidFill>
                <a:prstClr val="black"/>
              </a:solidFill>
              <a:ea typeface="Times New Roman"/>
              <a:cs typeface="Mangal"/>
            </a:endParaRPr>
          </a:p>
          <a:p>
            <a:pPr>
              <a:lnSpc>
                <a:spcPct val="115000"/>
              </a:lnSpc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Mangal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/>
                <a:ea typeface="Times New Roman"/>
                <a:cs typeface="Mangal"/>
              </a:rPr>
              <a:t>A.V.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Mangal"/>
              </a:rPr>
              <a:t> - They play games.</a:t>
            </a:r>
          </a:p>
          <a:p>
            <a:pPr>
              <a:lnSpc>
                <a:spcPct val="115000"/>
              </a:lnSpc>
            </a:pPr>
            <a:endParaRPr lang="en-US" sz="2400" dirty="0">
              <a:solidFill>
                <a:prstClr val="black"/>
              </a:solidFill>
              <a:ea typeface="Times New Roman"/>
              <a:cs typeface="Mangal"/>
            </a:endParaRPr>
          </a:p>
          <a:p>
            <a:pPr>
              <a:lnSpc>
                <a:spcPct val="115000"/>
              </a:lnSpc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Mangal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/>
                <a:ea typeface="Times New Roman"/>
                <a:cs typeface="Mangal"/>
              </a:rPr>
              <a:t>P.V.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Mangal"/>
              </a:rPr>
              <a:t> - Games are played by them.</a:t>
            </a:r>
          </a:p>
          <a:p>
            <a:pPr>
              <a:lnSpc>
                <a:spcPct val="115000"/>
              </a:lnSpc>
            </a:pPr>
            <a:endParaRPr lang="en-US" sz="2400" dirty="0" smtClean="0">
              <a:solidFill>
                <a:prstClr val="black"/>
              </a:solidFill>
              <a:ea typeface="Times New Roman"/>
              <a:cs typeface="Mangal"/>
            </a:endParaRPr>
          </a:p>
          <a:p>
            <a:pPr>
              <a:lnSpc>
                <a:spcPct val="115000"/>
              </a:lnSpc>
            </a:pPr>
            <a:r>
              <a:rPr lang="en-US" sz="2400" dirty="0" smtClean="0">
                <a:solidFill>
                  <a:srgbClr val="C00000"/>
                </a:solidFill>
                <a:latin typeface="Times New Roman"/>
                <a:ea typeface="Times New Roman"/>
                <a:cs typeface="Mangal"/>
              </a:rPr>
              <a:t>A.V. 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Mangal"/>
              </a:rPr>
              <a:t>– I do my homework.</a:t>
            </a:r>
          </a:p>
          <a:p>
            <a:pPr>
              <a:lnSpc>
                <a:spcPct val="115000"/>
              </a:lnSpc>
            </a:pPr>
            <a:endParaRPr lang="en-US" sz="2400" dirty="0">
              <a:solidFill>
                <a:prstClr val="black"/>
              </a:solidFill>
              <a:ea typeface="Times New Roman"/>
              <a:cs typeface="Mangal"/>
            </a:endParaRPr>
          </a:p>
          <a:p>
            <a:pPr>
              <a:lnSpc>
                <a:spcPct val="115000"/>
              </a:lnSpc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Mangal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/>
                <a:ea typeface="Times New Roman"/>
                <a:cs typeface="Mangal"/>
              </a:rPr>
              <a:t>P.V.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Mangal"/>
              </a:rPr>
              <a:t> – My homework is done by me.</a:t>
            </a:r>
            <a:endParaRPr lang="en-US" sz="2400" dirty="0">
              <a:solidFill>
                <a:prstClr val="black"/>
              </a:solidFill>
              <a:ea typeface="Times New Roman"/>
              <a:cs typeface="Mangal"/>
            </a:endParaRPr>
          </a:p>
        </p:txBody>
      </p:sp>
    </p:spTree>
    <p:extLst>
      <p:ext uri="{BB962C8B-B14F-4D97-AF65-F5344CB8AC3E}">
        <p14:creationId xmlns:p14="http://schemas.microsoft.com/office/powerpoint/2010/main" val="812554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914400"/>
            <a:ext cx="7010400" cy="568463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45720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Examples of simple past tense</a:t>
            </a:r>
            <a:endParaRPr lang="en-US" sz="2800" dirty="0">
              <a:solidFill>
                <a:schemeClr val="accent2">
                  <a:lumMod val="75000"/>
                </a:schemeClr>
              </a:solidFill>
              <a:ea typeface="Times New Roman"/>
              <a:cs typeface="Mangal"/>
            </a:endParaRPr>
          </a:p>
          <a:p>
            <a:pPr marL="45720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effectLst/>
                <a:latin typeface="Times New Roman"/>
                <a:ea typeface="Times New Roman"/>
                <a:cs typeface="Mangal"/>
              </a:rPr>
              <a:t> </a:t>
            </a: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A.V.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– She punished the boy.</a:t>
            </a: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P.V. 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– The boy was punished by her.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A.V.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–The man wrote the letters.</a:t>
            </a: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P.V. 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- The letters were written by the man.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A.V.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– He repaired the car on the road.</a:t>
            </a: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P.V.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– The car was repaired on the road by him.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A.V.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– Dr. </a:t>
            </a:r>
            <a:r>
              <a:rPr lang="en-US" sz="2400" u="sng" dirty="0" err="1" smtClean="0">
                <a:effectLst/>
                <a:latin typeface="Times New Roman"/>
                <a:ea typeface="Times New Roman"/>
                <a:cs typeface="Mangal"/>
              </a:rPr>
              <a:t>Rathi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arranged a workshop.</a:t>
            </a: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P.V. 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– A workshop was arranged by Dr. </a:t>
            </a:r>
            <a:r>
              <a:rPr lang="en-US" sz="2400" dirty="0" err="1" smtClean="0">
                <a:effectLst/>
                <a:latin typeface="Times New Roman"/>
                <a:ea typeface="Times New Roman"/>
                <a:cs typeface="Mangal"/>
              </a:rPr>
              <a:t>Rathi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.</a:t>
            </a:r>
            <a:endParaRPr lang="en-US" sz="2400" dirty="0">
              <a:ea typeface="Times New Roman"/>
              <a:cs typeface="Mangal"/>
            </a:endParaRPr>
          </a:p>
        </p:txBody>
      </p:sp>
    </p:spTree>
    <p:extLst>
      <p:ext uri="{BB962C8B-B14F-4D97-AF65-F5344CB8AC3E}">
        <p14:creationId xmlns:p14="http://schemas.microsoft.com/office/powerpoint/2010/main" val="3514229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784030"/>
            <a:ext cx="7086600" cy="55784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5720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Examples of simple future tense</a:t>
            </a:r>
            <a:endParaRPr lang="en-US" sz="2800" dirty="0">
              <a:solidFill>
                <a:schemeClr val="accent2">
                  <a:lumMod val="75000"/>
                </a:schemeClr>
              </a:solidFill>
              <a:ea typeface="Times New Roman"/>
              <a:cs typeface="Mangal"/>
            </a:endParaRPr>
          </a:p>
          <a:p>
            <a:pPr marL="45720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effectLst/>
                <a:latin typeface="Times New Roman"/>
                <a:ea typeface="Times New Roman"/>
                <a:cs typeface="Mangal"/>
              </a:rPr>
              <a:t> </a:t>
            </a:r>
            <a:endParaRPr lang="en-US" sz="1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A.V.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–I will return the book.</a:t>
            </a: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P.V. 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– The book will be returned by me.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A.V.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–She will eat an apple.</a:t>
            </a: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P.V.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– An apple will be eaten by her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A.V.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–They will learn the language.</a:t>
            </a: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P.V.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– The language will be learnt by them.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A.V.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 –He shall connect the wire.</a:t>
            </a:r>
            <a:endParaRPr lang="en-US" sz="2400" dirty="0">
              <a:ea typeface="Times New Roman"/>
              <a:cs typeface="Mangal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angal"/>
              </a:rPr>
              <a:t>P.V</a:t>
            </a:r>
            <a:r>
              <a:rPr lang="en-US" sz="2400" dirty="0" smtClean="0">
                <a:effectLst/>
                <a:latin typeface="Times New Roman"/>
                <a:ea typeface="Times New Roman"/>
                <a:cs typeface="Mangal"/>
              </a:rPr>
              <a:t>. – The wire shall be connected by him.</a:t>
            </a:r>
            <a:endParaRPr lang="en-US" sz="2400" dirty="0">
              <a:ea typeface="Times New Roman"/>
              <a:cs typeface="Mangal"/>
            </a:endParaRPr>
          </a:p>
        </p:txBody>
      </p:sp>
    </p:spTree>
    <p:extLst>
      <p:ext uri="{BB962C8B-B14F-4D97-AF65-F5344CB8AC3E}">
        <p14:creationId xmlns:p14="http://schemas.microsoft.com/office/powerpoint/2010/main" val="3899178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PPT by</a:t>
            </a: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Mr.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Karale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N.G.</a:t>
            </a:r>
          </a:p>
          <a:p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Assistant Professor, 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 K. Gandhi 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College,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Tal.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Ashti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Dist.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Beed</a:t>
            </a:r>
            <a:endParaRPr lang="en-US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921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207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Change the Voice (Change of Active Voice to Passive Voice) Friends, lets study how to change the voice of simple present, simple past &amp; simple future tense </vt:lpstr>
      <vt:lpstr>Some changes occur from active voice to passive voice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navnath karale</dc:creator>
  <cp:lastModifiedBy>sai</cp:lastModifiedBy>
  <cp:revision>18</cp:revision>
  <dcterms:created xsi:type="dcterms:W3CDTF">2006-12-31T20:47:09Z</dcterms:created>
  <dcterms:modified xsi:type="dcterms:W3CDTF">2020-11-08T09:10:41Z</dcterms:modified>
</cp:coreProperties>
</file>